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2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0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4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1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5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7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9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8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41FD4FEA-631C-013B-B333-88561588D004}"/>
              </a:ext>
            </a:extLst>
          </p:cNvPr>
          <p:cNvSpPr/>
          <p:nvPr/>
        </p:nvSpPr>
        <p:spPr>
          <a:xfrm>
            <a:off x="6062798" y="4768882"/>
            <a:ext cx="2952920" cy="83825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06E56-26C0-EBBC-AC59-037728F8F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8" y="2968902"/>
            <a:ext cx="1577248" cy="1246837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6B9B346-3407-1214-BB6B-23846F59B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" y="4860987"/>
            <a:ext cx="1841288" cy="1227526"/>
          </a:xfrm>
          <a:prstGeom prst="rect">
            <a:avLst/>
          </a:prstGeom>
        </p:spPr>
      </p:pic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7FF3F7A-A692-0A35-FC13-58A52C563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57" y="2744778"/>
            <a:ext cx="1898099" cy="1553836"/>
          </a:xfrm>
          <a:prstGeom prst="rect">
            <a:avLst/>
          </a:prstGeom>
        </p:spPr>
      </p:pic>
      <p:pic>
        <p:nvPicPr>
          <p:cNvPr id="8" name="Picture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5A0F534-C957-64E4-6349-E86625A55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92" y="2974831"/>
            <a:ext cx="1703658" cy="1179971"/>
          </a:xfrm>
          <a:prstGeom prst="rect">
            <a:avLst/>
          </a:prstGeom>
        </p:spPr>
      </p:pic>
      <p:pic>
        <p:nvPicPr>
          <p:cNvPr id="9" name="Picture 8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0C6C7395-3F89-F4EB-1F16-D075B368C5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6224" r="2931" b="11494"/>
          <a:stretch/>
        </p:blipFill>
        <p:spPr>
          <a:xfrm>
            <a:off x="39794" y="320260"/>
            <a:ext cx="9072976" cy="1942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50B2E-8705-AB1A-3CBC-1DE7EC348F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855" y="2836469"/>
            <a:ext cx="1316920" cy="132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70FE4-60BE-5FDF-29C8-7D72873B4F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7" r="-1"/>
          <a:stretch/>
        </p:blipFill>
        <p:spPr>
          <a:xfrm>
            <a:off x="7230195" y="2965631"/>
            <a:ext cx="1618127" cy="1179879"/>
          </a:xfrm>
          <a:prstGeom prst="rect">
            <a:avLst/>
          </a:prstGeom>
        </p:spPr>
      </p:pic>
      <p:pic>
        <p:nvPicPr>
          <p:cNvPr id="13" name="Picture 12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95DFA73-AE9D-F2EF-B2D5-2FE640C5C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" y="542297"/>
            <a:ext cx="2101386" cy="120923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AECE30D-FF36-615A-4897-C9ABDB3DD9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" b="6293"/>
          <a:stretch/>
        </p:blipFill>
        <p:spPr>
          <a:xfrm>
            <a:off x="2688574" y="449616"/>
            <a:ext cx="3349992" cy="17105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188353-07C7-D243-2C7A-AF70E318D53C}"/>
              </a:ext>
            </a:extLst>
          </p:cNvPr>
          <p:cNvSpPr/>
          <p:nvPr/>
        </p:nvSpPr>
        <p:spPr>
          <a:xfrm>
            <a:off x="768960" y="1733414"/>
            <a:ext cx="1390757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3d printed parts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431D74-46F4-BE89-7B7D-93E2E19FD3DA}"/>
              </a:ext>
            </a:extLst>
          </p:cNvPr>
          <p:cNvSpPr/>
          <p:nvPr/>
        </p:nvSpPr>
        <p:spPr>
          <a:xfrm>
            <a:off x="3593674" y="1709392"/>
            <a:ext cx="1826573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Panel Boards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9659AB-449A-A0C2-E17A-7233173B8ACD}"/>
              </a:ext>
            </a:extLst>
          </p:cNvPr>
          <p:cNvSpPr/>
          <p:nvPr/>
        </p:nvSpPr>
        <p:spPr>
          <a:xfrm>
            <a:off x="6769774" y="1224786"/>
            <a:ext cx="1826573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Wood Boards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651698-F529-CAEC-E376-F729FF4CB084}"/>
              </a:ext>
            </a:extLst>
          </p:cNvPr>
          <p:cNvSpPr/>
          <p:nvPr/>
        </p:nvSpPr>
        <p:spPr>
          <a:xfrm>
            <a:off x="388902" y="4097924"/>
            <a:ext cx="1312502" cy="2017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Bud Box</a:t>
            </a:r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B7EA4C6-715F-029C-83B7-90AD624766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7" t="5423" r="23099" b="12214"/>
          <a:stretch/>
        </p:blipFill>
        <p:spPr>
          <a:xfrm>
            <a:off x="6235240" y="5788028"/>
            <a:ext cx="732903" cy="82264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9099153-3C99-7B57-0774-AAE3AC1494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48" y="5780575"/>
            <a:ext cx="858287" cy="82264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7B2ED83-711D-A862-4F7B-1A284444B8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40" y="5872704"/>
            <a:ext cx="938599" cy="638385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8A38E6-6DC7-D89F-14DC-476A39AF22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51" y="5016802"/>
            <a:ext cx="769432" cy="334929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F9BF1C0-EE5E-FDFE-FA5D-E1F5919BF148}"/>
              </a:ext>
            </a:extLst>
          </p:cNvPr>
          <p:cNvSpPr/>
          <p:nvPr/>
        </p:nvSpPr>
        <p:spPr>
          <a:xfrm>
            <a:off x="2008515" y="4097924"/>
            <a:ext cx="1824198" cy="2017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DB25 Relay HV Control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0213304-1211-C192-18CC-B2A68D7C054C}"/>
              </a:ext>
            </a:extLst>
          </p:cNvPr>
          <p:cNvSpPr/>
          <p:nvPr/>
        </p:nvSpPr>
        <p:spPr>
          <a:xfrm>
            <a:off x="4080550" y="4094149"/>
            <a:ext cx="1198229" cy="2096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90 Volt Boost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324A4-0FC2-CAE0-4019-E28DF9F7D028}"/>
              </a:ext>
            </a:extLst>
          </p:cNvPr>
          <p:cNvSpPr/>
          <p:nvPr/>
        </p:nvSpPr>
        <p:spPr>
          <a:xfrm>
            <a:off x="5891082" y="4090021"/>
            <a:ext cx="805115" cy="209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Shield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33B552E-20D8-FE5C-4242-23363A99F95D}"/>
              </a:ext>
            </a:extLst>
          </p:cNvPr>
          <p:cNvSpPr/>
          <p:nvPr/>
        </p:nvSpPr>
        <p:spPr>
          <a:xfrm>
            <a:off x="7457252" y="4088922"/>
            <a:ext cx="1226443" cy="209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Arduino UNO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F143913-FA48-4474-53F7-E41180F7C2D6}"/>
              </a:ext>
            </a:extLst>
          </p:cNvPr>
          <p:cNvSpPr/>
          <p:nvPr/>
        </p:nvSpPr>
        <p:spPr>
          <a:xfrm>
            <a:off x="145863" y="6018111"/>
            <a:ext cx="1744106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Cold </a:t>
            </a:r>
            <a:r>
              <a:rPr lang="en-US" sz="1350" dirty="0" err="1"/>
              <a:t>MicroD</a:t>
            </a:r>
            <a:r>
              <a:rPr lang="en-US" sz="1350" dirty="0"/>
              <a:t> Breakout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0EE1BD-D0EE-2308-023A-FD93435F3900}"/>
              </a:ext>
            </a:extLst>
          </p:cNvPr>
          <p:cNvSpPr/>
          <p:nvPr/>
        </p:nvSpPr>
        <p:spPr>
          <a:xfrm>
            <a:off x="3271705" y="4767463"/>
            <a:ext cx="2495138" cy="952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F12FB715-D926-0DAC-1776-50AFFD4D6E68}"/>
              </a:ext>
            </a:extLst>
          </p:cNvPr>
          <p:cNvSpPr/>
          <p:nvPr/>
        </p:nvSpPr>
        <p:spPr>
          <a:xfrm rot="16200000">
            <a:off x="7307189" y="5484136"/>
            <a:ext cx="32920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DFE35F35-01D8-D8B8-1F24-3C0D2632145C}"/>
              </a:ext>
            </a:extLst>
          </p:cNvPr>
          <p:cNvSpPr/>
          <p:nvPr/>
        </p:nvSpPr>
        <p:spPr>
          <a:xfrm rot="16200000">
            <a:off x="6544486" y="5481026"/>
            <a:ext cx="32920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915AAB60-47A1-C85B-3993-0866BDD04BEB}"/>
              </a:ext>
            </a:extLst>
          </p:cNvPr>
          <p:cNvSpPr/>
          <p:nvPr/>
        </p:nvSpPr>
        <p:spPr>
          <a:xfrm rot="16200000">
            <a:off x="8280137" y="5487297"/>
            <a:ext cx="32920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1" name="Picture 40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030290B-D399-03BA-03A9-30676E8D426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15100" r="11392" b="21392"/>
          <a:stretch/>
        </p:blipFill>
        <p:spPr>
          <a:xfrm>
            <a:off x="2076447" y="5040292"/>
            <a:ext cx="1164013" cy="967107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E41B732-AEFA-7FD4-039A-72FC82967995}"/>
              </a:ext>
            </a:extLst>
          </p:cNvPr>
          <p:cNvSpPr/>
          <p:nvPr/>
        </p:nvSpPr>
        <p:spPr>
          <a:xfrm>
            <a:off x="1935410" y="6018233"/>
            <a:ext cx="1578510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RF MEMS Switch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39DB403B-89D9-12B1-B09D-63E2853C8C0B}"/>
              </a:ext>
            </a:extLst>
          </p:cNvPr>
          <p:cNvSpPr/>
          <p:nvPr/>
        </p:nvSpPr>
        <p:spPr>
          <a:xfrm rot="16200000">
            <a:off x="7726041" y="4518452"/>
            <a:ext cx="62643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8018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45</TotalTime>
  <Words>27</Words>
  <Application>Microsoft Office PowerPoint</Application>
  <PresentationFormat>On-screen Show (4:3)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19</cp:revision>
  <dcterms:created xsi:type="dcterms:W3CDTF">2024-08-12T19:21:23Z</dcterms:created>
  <dcterms:modified xsi:type="dcterms:W3CDTF">2024-08-12T20:10:53Z</dcterms:modified>
</cp:coreProperties>
</file>